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434431"/>
            <a:chOff x="7820286" y="994753"/>
            <a:chExt cx="4297980" cy="97775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3146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8E5D95"/>
                  </a:solidFill>
                </a:rPr>
                <a:t>28 de febrero de</a:t>
              </a:r>
              <a:r>
                <a:rPr lang="es-MX" sz="1200" b="1" dirty="0">
                  <a:solidFill>
                    <a:srgbClr val="8E5D95"/>
                  </a:solidFill>
                </a:rPr>
                <a:t> </a:t>
              </a:r>
              <a:r>
                <a:rPr lang="es-MX" sz="1200" b="1">
                  <a:solidFill>
                    <a:srgbClr val="8E5D95"/>
                  </a:solidFill>
                </a:rPr>
                <a:t>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531948"/>
              <a:ext cx="4297980" cy="4405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6DC6DBC9-A147-2018-7C4B-5CF086BE315D}"/>
              </a:ext>
            </a:extLst>
          </p:cNvPr>
          <p:cNvSpPr/>
          <p:nvPr/>
        </p:nvSpPr>
        <p:spPr>
          <a:xfrm>
            <a:off x="4919553" y="592093"/>
            <a:ext cx="1930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28 de febrero 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109</cp:revision>
  <dcterms:created xsi:type="dcterms:W3CDTF">2017-07-27T15:41:24Z</dcterms:created>
  <dcterms:modified xsi:type="dcterms:W3CDTF">2025-03-04T23:54:12Z</dcterms:modified>
</cp:coreProperties>
</file>