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684074"/>
    <a:srgbClr val="B38BBF"/>
    <a:srgbClr val="660033"/>
    <a:srgbClr val="8C3794"/>
    <a:srgbClr val="6F0579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8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1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1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0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4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3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2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693468" y="1363849"/>
            <a:ext cx="3819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684074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251790" y="2245205"/>
            <a:ext cx="7453745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3200" dirty="0"/>
              <a:t>El Instituto Electoral de Coahuila informa a la ciudadanía que a la fecha no se ha adquirido deuda pública alguna.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Artículo 21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Fracción XXVI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272D50E-9047-6C68-3497-F2DA2E1B3D6A}"/>
              </a:ext>
            </a:extLst>
          </p:cNvPr>
          <p:cNvGrpSpPr/>
          <p:nvPr/>
        </p:nvGrpSpPr>
        <p:grpSpPr>
          <a:xfrm>
            <a:off x="4919553" y="177348"/>
            <a:ext cx="4297980" cy="1434431"/>
            <a:chOff x="7820286" y="994753"/>
            <a:chExt cx="4297980" cy="97775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5730D9B-1C2C-DDA7-D522-AE826E945418}"/>
                </a:ext>
              </a:extLst>
            </p:cNvPr>
            <p:cNvSpPr/>
            <p:nvPr/>
          </p:nvSpPr>
          <p:spPr>
            <a:xfrm>
              <a:off x="7820286" y="994753"/>
              <a:ext cx="2569871" cy="3146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8E5D95"/>
                  </a:solidFill>
                </a:rPr>
                <a:t>28 de febrero de</a:t>
              </a:r>
              <a:r>
                <a:rPr lang="es-MX" sz="1200" b="1" dirty="0">
                  <a:solidFill>
                    <a:srgbClr val="8E5D95"/>
                  </a:solidFill>
                </a:rPr>
                <a:t> </a:t>
              </a:r>
              <a:r>
                <a:rPr lang="es-MX" sz="1200" b="1">
                  <a:solidFill>
                    <a:srgbClr val="8E5D95"/>
                  </a:solidFill>
                </a:rPr>
                <a:t>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B888D09-E4D4-97AB-9EEA-5F8206B69517}"/>
                </a:ext>
              </a:extLst>
            </p:cNvPr>
            <p:cNvSpPr/>
            <p:nvPr/>
          </p:nvSpPr>
          <p:spPr>
            <a:xfrm>
              <a:off x="7820286" y="1531948"/>
              <a:ext cx="4297980" cy="4405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" name="Rectángulo 5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4919553" y="592093"/>
            <a:ext cx="1930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28 de febrero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74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109</cp:revision>
  <dcterms:created xsi:type="dcterms:W3CDTF">2017-07-27T15:41:24Z</dcterms:created>
  <dcterms:modified xsi:type="dcterms:W3CDTF">2025-03-04T23:54:12Z</dcterms:modified>
</cp:coreProperties>
</file>